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42E8-01C8-44D1-8EE0-3B1E74DA1C45}" type="datetimeFigureOut">
              <a:rPr lang="es-ES" smtClean="0"/>
              <a:t>12/12/2010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30D6-0ED6-4631-B811-734CE219CC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42E8-01C8-44D1-8EE0-3B1E74DA1C45}" type="datetimeFigureOut">
              <a:rPr lang="es-ES" smtClean="0"/>
              <a:t>12/12/2010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30D6-0ED6-4631-B811-734CE219CC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42E8-01C8-44D1-8EE0-3B1E74DA1C45}" type="datetimeFigureOut">
              <a:rPr lang="es-ES" smtClean="0"/>
              <a:t>12/12/2010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30D6-0ED6-4631-B811-734CE219CC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42E8-01C8-44D1-8EE0-3B1E74DA1C45}" type="datetimeFigureOut">
              <a:rPr lang="es-ES" smtClean="0"/>
              <a:t>12/12/2010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30D6-0ED6-4631-B811-734CE219CC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42E8-01C8-44D1-8EE0-3B1E74DA1C45}" type="datetimeFigureOut">
              <a:rPr lang="es-ES" smtClean="0"/>
              <a:t>12/12/2010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30D6-0ED6-4631-B811-734CE219CC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42E8-01C8-44D1-8EE0-3B1E74DA1C45}" type="datetimeFigureOut">
              <a:rPr lang="es-ES" smtClean="0"/>
              <a:t>12/12/2010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30D6-0ED6-4631-B811-734CE219CC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42E8-01C8-44D1-8EE0-3B1E74DA1C45}" type="datetimeFigureOut">
              <a:rPr lang="es-ES" smtClean="0"/>
              <a:t>12/12/2010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30D6-0ED6-4631-B811-734CE219CC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42E8-01C8-44D1-8EE0-3B1E74DA1C45}" type="datetimeFigureOut">
              <a:rPr lang="es-ES" smtClean="0"/>
              <a:t>12/12/2010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30D6-0ED6-4631-B811-734CE219CC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42E8-01C8-44D1-8EE0-3B1E74DA1C45}" type="datetimeFigureOut">
              <a:rPr lang="es-ES" smtClean="0"/>
              <a:t>12/12/2010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30D6-0ED6-4631-B811-734CE219CC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42E8-01C8-44D1-8EE0-3B1E74DA1C45}" type="datetimeFigureOut">
              <a:rPr lang="es-ES" smtClean="0"/>
              <a:t>12/12/2010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30D6-0ED6-4631-B811-734CE219CC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42E8-01C8-44D1-8EE0-3B1E74DA1C45}" type="datetimeFigureOut">
              <a:rPr lang="es-ES" smtClean="0"/>
              <a:t>12/12/2010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30D6-0ED6-4631-B811-734CE219CC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F42E8-01C8-44D1-8EE0-3B1E74DA1C45}" type="datetimeFigureOut">
              <a:rPr lang="es-ES" smtClean="0"/>
              <a:t>12/12/2010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930D6-0ED6-4631-B811-734CE219CC1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alipedia.com/kalipediamedia/matematicas/media/200709/26/geometria/20070926klpmatgeo_145.Ges.SC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24744"/>
            <a:ext cx="5286375" cy="3638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Your User Name</dc:creator>
  <cp:lastModifiedBy>Your User Name</cp:lastModifiedBy>
  <cp:revision>1</cp:revision>
  <dcterms:created xsi:type="dcterms:W3CDTF">2010-12-13T03:09:38Z</dcterms:created>
  <dcterms:modified xsi:type="dcterms:W3CDTF">2010-12-13T03:14:55Z</dcterms:modified>
</cp:coreProperties>
</file>