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9" d="100"/>
          <a:sy n="19" d="100"/>
        </p:scale>
        <p:origin x="-132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6F42E8-01C8-44D1-8EE0-3B1E74DA1C45}" type="datetimeFigureOut">
              <a:rPr lang="es-ES" smtClean="0"/>
              <a:t>12/12/2010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9930D6-0ED6-4631-B811-734CE219CC14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://www.kalipedia.com/kalipediamedia/matematicas/media/200709/26/geometria/20070926klpmatgeo_145.Ges.SCO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475656" y="1124744"/>
            <a:ext cx="5286375" cy="3638551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Company>personal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Your User Name</dc:creator>
  <cp:lastModifiedBy>Your User Name</cp:lastModifiedBy>
  <cp:revision>1</cp:revision>
  <dcterms:created xsi:type="dcterms:W3CDTF">2010-12-13T03:09:38Z</dcterms:created>
  <dcterms:modified xsi:type="dcterms:W3CDTF">2010-12-13T03:14:55Z</dcterms:modified>
</cp:coreProperties>
</file>

<file path=docProps/thumbnail.jpeg>
</file>